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691813" cy="7559675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6C28"/>
    <a:srgbClr val="33A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96" y="300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6939-CDF4-47F3-B3C9-73BE52166CD9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B9BF-FD0E-4393-A19A-C348F8742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66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6939-CDF4-47F3-B3C9-73BE52166CD9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B9BF-FD0E-4393-A19A-C348F8742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84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6939-CDF4-47F3-B3C9-73BE52166CD9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B9BF-FD0E-4393-A19A-C348F8742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901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6939-CDF4-47F3-B3C9-73BE52166CD9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B9BF-FD0E-4393-A19A-C348F8742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33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6939-CDF4-47F3-B3C9-73BE52166CD9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B9BF-FD0E-4393-A19A-C348F8742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95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6939-CDF4-47F3-B3C9-73BE52166CD9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B9BF-FD0E-4393-A19A-C348F8742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322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6939-CDF4-47F3-B3C9-73BE52166CD9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B9BF-FD0E-4393-A19A-C348F8742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505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6939-CDF4-47F3-B3C9-73BE52166CD9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B9BF-FD0E-4393-A19A-C348F8742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28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6939-CDF4-47F3-B3C9-73BE52166CD9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B9BF-FD0E-4393-A19A-C348F8742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947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6939-CDF4-47F3-B3C9-73BE52166CD9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B9BF-FD0E-4393-A19A-C348F8742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810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6939-CDF4-47F3-B3C9-73BE52166CD9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B9BF-FD0E-4393-A19A-C348F8742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940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D6939-CDF4-47F3-B3C9-73BE52166CD9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2B9BF-FD0E-4393-A19A-C348F87424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902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01" y="682651"/>
            <a:ext cx="4060465" cy="42711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9788" y="5064371"/>
            <a:ext cx="3981090" cy="1395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GB" sz="6000" b="1" dirty="0" smtClean="0">
                <a:solidFill>
                  <a:srgbClr val="33A236"/>
                </a:solidFill>
              </a:rPr>
              <a:t>Save Our </a:t>
            </a:r>
          </a:p>
          <a:p>
            <a:pPr algn="ctr">
              <a:lnSpc>
                <a:spcPts val="4900"/>
              </a:lnSpc>
            </a:pPr>
            <a:r>
              <a:rPr lang="en-GB" sz="6000" b="1" dirty="0" smtClean="0">
                <a:solidFill>
                  <a:srgbClr val="33A236"/>
                </a:solidFill>
              </a:rPr>
              <a:t>Street Trees</a:t>
            </a:r>
            <a:endParaRPr lang="en-GB" sz="6000" b="1" dirty="0">
              <a:solidFill>
                <a:srgbClr val="33A23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2452" y="6234040"/>
            <a:ext cx="4215769" cy="720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GB" sz="3200" b="1" dirty="0" smtClean="0">
                <a:solidFill>
                  <a:srgbClr val="E36C28"/>
                </a:solidFill>
              </a:rPr>
              <a:t>Ladysmith &amp; </a:t>
            </a:r>
            <a:r>
              <a:rPr lang="en-GB" sz="3200" b="1" dirty="0" err="1" smtClean="0">
                <a:solidFill>
                  <a:srgbClr val="E36C28"/>
                </a:solidFill>
              </a:rPr>
              <a:t>Edgebrook</a:t>
            </a:r>
            <a:endParaRPr lang="en-GB" sz="3200" b="1" dirty="0">
              <a:solidFill>
                <a:srgbClr val="E36C2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88817" y="1590461"/>
            <a:ext cx="424040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err="1" smtClean="0">
                <a:solidFill>
                  <a:srgbClr val="33A236"/>
                </a:solidFill>
              </a:rPr>
              <a:t>Amey</a:t>
            </a:r>
            <a:r>
              <a:rPr lang="en-GB" sz="1400" b="1" dirty="0" smtClean="0">
                <a:solidFill>
                  <a:srgbClr val="33A236"/>
                </a:solidFill>
              </a:rPr>
              <a:t>, the Streets Ahead Company</a:t>
            </a:r>
            <a:r>
              <a:rPr lang="en-GB" sz="1400" dirty="0" smtClean="0"/>
              <a:t>, </a:t>
            </a:r>
            <a:r>
              <a:rPr lang="en-GB" sz="1400" dirty="0" smtClean="0"/>
              <a:t>plan </a:t>
            </a:r>
            <a:r>
              <a:rPr lang="en-GB" sz="1400" dirty="0" smtClean="0"/>
              <a:t>to chop down </a:t>
            </a:r>
            <a:r>
              <a:rPr lang="en-GB" sz="1400" dirty="0" smtClean="0"/>
              <a:t>11 of our 12 </a:t>
            </a:r>
            <a:r>
              <a:rPr lang="en-GB" sz="1400" dirty="0" smtClean="0"/>
              <a:t>big trees on </a:t>
            </a:r>
            <a:r>
              <a:rPr lang="en-GB" sz="1400" dirty="0" smtClean="0"/>
              <a:t>Ladysmith Avenue and </a:t>
            </a:r>
            <a:r>
              <a:rPr lang="en-GB" sz="1400" dirty="0" err="1" smtClean="0"/>
              <a:t>Edgebrook</a:t>
            </a:r>
            <a:r>
              <a:rPr lang="en-GB" sz="1400" dirty="0" smtClean="0"/>
              <a:t> Rd. Healthy </a:t>
            </a:r>
            <a:r>
              <a:rPr lang="en-GB" sz="1400" dirty="0" smtClean="0"/>
              <a:t>trees that could live for another 100 years or </a:t>
            </a:r>
            <a:r>
              <a:rPr lang="en-GB" sz="1400" dirty="0" smtClean="0"/>
              <a:t>more. They have the go-ahead and could start any day now despite the Independent Tree Panel saying more than half of these trees could be saved.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b="1" dirty="0" smtClean="0">
                <a:solidFill>
                  <a:srgbClr val="33A236"/>
                </a:solidFill>
              </a:rPr>
              <a:t>Tree protestors are putting up a huge fight</a:t>
            </a:r>
            <a:r>
              <a:rPr lang="en-GB" sz="1400" dirty="0" smtClean="0"/>
              <a:t>, despite many arrests and threats and the Police have stopped enforcing </a:t>
            </a:r>
            <a:r>
              <a:rPr lang="en-GB" sz="1400" dirty="0" err="1" smtClean="0"/>
              <a:t>fellings</a:t>
            </a:r>
            <a:r>
              <a:rPr lang="en-GB" sz="1400" dirty="0" smtClean="0"/>
              <a:t> after a legal challenge stating that both arrests and the </a:t>
            </a:r>
            <a:r>
              <a:rPr lang="en-GB" sz="1400" dirty="0" err="1" smtClean="0"/>
              <a:t>fellings</a:t>
            </a:r>
            <a:r>
              <a:rPr lang="en-GB" sz="1400" dirty="0" smtClean="0"/>
              <a:t> may be unlawful</a:t>
            </a:r>
          </a:p>
          <a:p>
            <a:endParaRPr lang="en-GB" sz="1400" dirty="0"/>
          </a:p>
          <a:p>
            <a:r>
              <a:rPr lang="en-GB" sz="1400" b="1" dirty="0" smtClean="0">
                <a:solidFill>
                  <a:srgbClr val="33A236"/>
                </a:solidFill>
              </a:rPr>
              <a:t>The real reasons for these </a:t>
            </a:r>
            <a:r>
              <a:rPr lang="en-GB" sz="1400" b="1" dirty="0" err="1" smtClean="0">
                <a:solidFill>
                  <a:srgbClr val="33A236"/>
                </a:solidFill>
              </a:rPr>
              <a:t>fellings</a:t>
            </a:r>
            <a:r>
              <a:rPr lang="en-GB" sz="1400" b="1" dirty="0" smtClean="0">
                <a:solidFill>
                  <a:srgbClr val="33A236"/>
                </a:solidFill>
              </a:rPr>
              <a:t> </a:t>
            </a:r>
            <a:r>
              <a:rPr lang="en-GB" sz="1400" dirty="0" smtClean="0"/>
              <a:t>are hidden in the </a:t>
            </a:r>
            <a:r>
              <a:rPr lang="en-GB" sz="1400" dirty="0" smtClean="0"/>
              <a:t>highly secret </a:t>
            </a:r>
            <a:r>
              <a:rPr lang="en-GB" sz="1400" dirty="0" smtClean="0"/>
              <a:t>25 year contract between </a:t>
            </a:r>
            <a:r>
              <a:rPr lang="en-GB" sz="1400" dirty="0" err="1" smtClean="0"/>
              <a:t>Amey</a:t>
            </a:r>
            <a:r>
              <a:rPr lang="en-GB" sz="1400" dirty="0" smtClean="0"/>
              <a:t> and our City Council. </a:t>
            </a:r>
            <a:r>
              <a:rPr lang="en-GB" sz="1400" dirty="0" smtClean="0"/>
              <a:t>The Council keep putting out all kinds of spin but </a:t>
            </a:r>
            <a:r>
              <a:rPr lang="en-GB" sz="1400" dirty="0" smtClean="0"/>
              <a:t>the real reasons for the felling programme is impossible to determine.</a:t>
            </a:r>
            <a:endParaRPr lang="en-GB" sz="1400" dirty="0"/>
          </a:p>
          <a:p>
            <a:endParaRPr lang="en-GB" sz="1400" dirty="0" smtClean="0"/>
          </a:p>
          <a:p>
            <a:endParaRPr lang="en-GB" sz="1400" dirty="0" smtClean="0"/>
          </a:p>
          <a:p>
            <a:r>
              <a:rPr lang="en-GB" sz="1400" b="1" dirty="0" smtClean="0">
                <a:solidFill>
                  <a:srgbClr val="FF0000"/>
                </a:solidFill>
              </a:rPr>
              <a:t>If you want to help save these trees</a:t>
            </a:r>
            <a:r>
              <a:rPr lang="en-GB" sz="1400" dirty="0" smtClean="0"/>
              <a:t>, please display the poster overleaf in your window. A neighbour may call to discuss what might be done.</a:t>
            </a:r>
          </a:p>
          <a:p>
            <a:endParaRPr lang="en-GB" sz="1400" dirty="0" smtClean="0"/>
          </a:p>
          <a:p>
            <a:r>
              <a:rPr lang="en-GB" sz="1400" b="1" dirty="0" smtClean="0">
                <a:solidFill>
                  <a:srgbClr val="33A236"/>
                </a:solidFill>
              </a:rPr>
              <a:t>More information</a:t>
            </a:r>
            <a:endParaRPr lang="en-GB" sz="1400" b="1" dirty="0">
              <a:solidFill>
                <a:srgbClr val="33A236"/>
              </a:solidFill>
            </a:endParaRPr>
          </a:p>
          <a:p>
            <a:r>
              <a:rPr lang="en-GB" sz="1400" dirty="0" smtClean="0">
                <a:solidFill>
                  <a:srgbClr val="E36C28"/>
                </a:solidFill>
              </a:rPr>
              <a:t>Speak to Chris or Isobel, 27 Ladysmith Ave</a:t>
            </a:r>
            <a:br>
              <a:rPr lang="en-GB" sz="1400" dirty="0" smtClean="0">
                <a:solidFill>
                  <a:srgbClr val="E36C28"/>
                </a:solidFill>
              </a:rPr>
            </a:br>
            <a:r>
              <a:rPr lang="en-GB" sz="1400" dirty="0" smtClean="0">
                <a:solidFill>
                  <a:srgbClr val="E36C28"/>
                </a:solidFill>
              </a:rPr>
              <a:t>or Alison, 5 Ladysmith Ave</a:t>
            </a:r>
            <a:endParaRPr lang="en-GB" sz="1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880" y="311231"/>
            <a:ext cx="985503" cy="103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32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</TotalTime>
  <Words>188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Rust</dc:creator>
  <cp:lastModifiedBy>Chris Rust</cp:lastModifiedBy>
  <cp:revision>7</cp:revision>
  <cp:lastPrinted>2017-02-20T14:05:10Z</cp:lastPrinted>
  <dcterms:created xsi:type="dcterms:W3CDTF">2017-01-31T13:42:09Z</dcterms:created>
  <dcterms:modified xsi:type="dcterms:W3CDTF">2017-02-20T14:05:57Z</dcterms:modified>
</cp:coreProperties>
</file>